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96" r:id="rId2"/>
  </p:sldMasterIdLst>
  <p:sldIdLst>
    <p:sldId id="260" r:id="rId3"/>
    <p:sldId id="301" r:id="rId4"/>
    <p:sldId id="303" r:id="rId5"/>
    <p:sldId id="302" r:id="rId6"/>
    <p:sldId id="286" r:id="rId7"/>
  </p:sldIdLst>
  <p:sldSz cx="9144000" cy="6858000" type="screen4x3"/>
  <p:notesSz cx="9144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سمية علوى حسين  محمد" userId="dcf94e50-df58-4230-accc-1116e716284c" providerId="ADAL" clId="{657A11EF-0724-4C6B-996B-ACAA6C558CE1}"/>
    <pc:docChg chg="custSel delSld modSld delMainMaster">
      <pc:chgData name="سمية علوى حسين  محمد" userId="dcf94e50-df58-4230-accc-1116e716284c" providerId="ADAL" clId="{657A11EF-0724-4C6B-996B-ACAA6C558CE1}" dt="2024-07-22T13:57:39.151" v="85" actId="1037"/>
      <pc:docMkLst>
        <pc:docMk/>
      </pc:docMkLst>
      <pc:sldChg chg="del">
        <pc:chgData name="سمية علوى حسين  محمد" userId="dcf94e50-df58-4230-accc-1116e716284c" providerId="ADAL" clId="{657A11EF-0724-4C6B-996B-ACAA6C558CE1}" dt="2024-07-22T13:49:35.729" v="0" actId="47"/>
        <pc:sldMkLst>
          <pc:docMk/>
          <pc:sldMk cId="1278612967" sldId="256"/>
        </pc:sldMkLst>
      </pc:sldChg>
      <pc:sldChg chg="modSp mod">
        <pc:chgData name="سمية علوى حسين  محمد" userId="dcf94e50-df58-4230-accc-1116e716284c" providerId="ADAL" clId="{657A11EF-0724-4C6B-996B-ACAA6C558CE1}" dt="2024-07-22T13:57:39.151" v="85" actId="1037"/>
        <pc:sldMkLst>
          <pc:docMk/>
          <pc:sldMk cId="0" sldId="286"/>
        </pc:sldMkLst>
        <pc:spChg chg="mod">
          <ac:chgData name="سمية علوى حسين  محمد" userId="dcf94e50-df58-4230-accc-1116e716284c" providerId="ADAL" clId="{657A11EF-0724-4C6B-996B-ACAA6C558CE1}" dt="2024-07-22T13:57:39.151" v="85" actId="1037"/>
          <ac:spMkLst>
            <pc:docMk/>
            <pc:sldMk cId="0" sldId="286"/>
            <ac:spMk id="4" creationId="{FBBE99D6-BD3B-4BC8-BFC3-380E3CA18568}"/>
          </ac:spMkLst>
        </pc:spChg>
        <pc:spChg chg="mod">
          <ac:chgData name="سمية علوى حسين  محمد" userId="dcf94e50-df58-4230-accc-1116e716284c" providerId="ADAL" clId="{657A11EF-0724-4C6B-996B-ACAA6C558CE1}" dt="2024-07-22T13:57:39.151" v="85" actId="1037"/>
          <ac:spMkLst>
            <pc:docMk/>
            <pc:sldMk cId="0" sldId="286"/>
            <ac:spMk id="7" creationId="{ACA6151C-56DB-440B-A4E4-A02FA381C6F2}"/>
          </ac:spMkLst>
        </pc:spChg>
        <pc:picChg chg="mod">
          <ac:chgData name="سمية علوى حسين  محمد" userId="dcf94e50-df58-4230-accc-1116e716284c" providerId="ADAL" clId="{657A11EF-0724-4C6B-996B-ACAA6C558CE1}" dt="2024-07-22T13:57:39.151" v="85" actId="1037"/>
          <ac:picMkLst>
            <pc:docMk/>
            <pc:sldMk cId="0" sldId="286"/>
            <ac:picMk id="5" creationId="{8A7F18B9-235A-46D8-8FCA-A8084FBD5A7F}"/>
          </ac:picMkLst>
        </pc:picChg>
        <pc:picChg chg="mod">
          <ac:chgData name="سمية علوى حسين  محمد" userId="dcf94e50-df58-4230-accc-1116e716284c" providerId="ADAL" clId="{657A11EF-0724-4C6B-996B-ACAA6C558CE1}" dt="2024-07-22T13:57:39.151" v="85" actId="1037"/>
          <ac:picMkLst>
            <pc:docMk/>
            <pc:sldMk cId="0" sldId="286"/>
            <ac:picMk id="6" creationId="{CD2F6C40-D3B9-4213-8418-9157324D959B}"/>
          </ac:picMkLst>
        </pc:picChg>
        <pc:picChg chg="mod">
          <ac:chgData name="سمية علوى حسين  محمد" userId="dcf94e50-df58-4230-accc-1116e716284c" providerId="ADAL" clId="{657A11EF-0724-4C6B-996B-ACAA6C558CE1}" dt="2024-07-22T13:57:39.151" v="85" actId="1037"/>
          <ac:picMkLst>
            <pc:docMk/>
            <pc:sldMk cId="0" sldId="286"/>
            <ac:picMk id="9" creationId="{010910AF-ED62-4242-9967-CD693124D734}"/>
          </ac:picMkLst>
        </pc:picChg>
      </pc:sldChg>
      <pc:sldMasterChg chg="del delSldLayout">
        <pc:chgData name="سمية علوى حسين  محمد" userId="dcf94e50-df58-4230-accc-1116e716284c" providerId="ADAL" clId="{657A11EF-0724-4C6B-996B-ACAA6C558CE1}" dt="2024-07-22T13:49:35.729" v="0" actId="47"/>
        <pc:sldMasterMkLst>
          <pc:docMk/>
          <pc:sldMasterMk cId="70246366" sldId="2147483684"/>
        </pc:sldMasterMkLst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1274148634" sldId="2147483685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526975615" sldId="2147483686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1998441238" sldId="2147483687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1921639468" sldId="2147483688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398828168" sldId="2147483689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3753677603" sldId="2147483690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2803679099" sldId="2147483691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2567036189" sldId="2147483692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1452496656" sldId="2147483693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82677558" sldId="2147483694"/>
          </pc:sldLayoutMkLst>
        </pc:sldLayoutChg>
        <pc:sldLayoutChg chg="del">
          <pc:chgData name="سمية علوى حسين  محمد" userId="dcf94e50-df58-4230-accc-1116e716284c" providerId="ADAL" clId="{657A11EF-0724-4C6B-996B-ACAA6C558CE1}" dt="2024-07-22T13:49:35.729" v="0" actId="47"/>
          <pc:sldLayoutMkLst>
            <pc:docMk/>
            <pc:sldMasterMk cId="70246366" sldId="2147483684"/>
            <pc:sldLayoutMk cId="2346173522" sldId="214748369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1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2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3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6" y="2937934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6" y="1937814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593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2pPr>
            <a:lvl3pPr marL="45718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78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37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297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565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159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75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2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5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1"/>
            </a:lvl4pPr>
            <a:lvl5pPr>
              <a:defRPr sz="901"/>
            </a:lvl5pPr>
            <a:lvl6pPr>
              <a:defRPr sz="901"/>
            </a:lvl6pPr>
            <a:lvl7pPr>
              <a:defRPr sz="901"/>
            </a:lvl7pPr>
            <a:lvl8pPr>
              <a:defRPr sz="901"/>
            </a:lvl8pPr>
            <a:lvl9pPr>
              <a:defRPr sz="9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1" y="1066805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1"/>
            </a:lvl4pPr>
            <a:lvl5pPr>
              <a:defRPr sz="901"/>
            </a:lvl5pPr>
            <a:lvl6pPr>
              <a:defRPr sz="901"/>
            </a:lvl6pPr>
            <a:lvl7pPr>
              <a:defRPr sz="901"/>
            </a:lvl7pPr>
            <a:lvl8pPr>
              <a:defRPr sz="901"/>
            </a:lvl8pPr>
            <a:lvl9pPr>
              <a:defRPr sz="9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7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3" y="1023409"/>
            <a:ext cx="2020093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593" indent="0">
              <a:buNone/>
              <a:defRPr sz="1000" b="1"/>
            </a:lvl2pPr>
            <a:lvl3pPr marL="457189" indent="0">
              <a:buNone/>
              <a:defRPr sz="901" b="1"/>
            </a:lvl3pPr>
            <a:lvl4pPr marL="685784" indent="0">
              <a:buNone/>
              <a:defRPr sz="800" b="1"/>
            </a:lvl4pPr>
            <a:lvl5pPr marL="914378" indent="0">
              <a:buNone/>
              <a:defRPr sz="800" b="1"/>
            </a:lvl5pPr>
            <a:lvl6pPr marL="1142972" indent="0">
              <a:buNone/>
              <a:defRPr sz="800" b="1"/>
            </a:lvl6pPr>
            <a:lvl7pPr marL="1371565" indent="0">
              <a:buNone/>
              <a:defRPr sz="800" b="1"/>
            </a:lvl7pPr>
            <a:lvl8pPr marL="1600159" indent="0">
              <a:buNone/>
              <a:defRPr sz="800" b="1"/>
            </a:lvl8pPr>
            <a:lvl9pPr marL="1828754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3" y="1449917"/>
            <a:ext cx="2020093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1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5" y="1023409"/>
            <a:ext cx="2020889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593" indent="0">
              <a:buNone/>
              <a:defRPr sz="1000" b="1"/>
            </a:lvl2pPr>
            <a:lvl3pPr marL="457189" indent="0">
              <a:buNone/>
              <a:defRPr sz="901" b="1"/>
            </a:lvl3pPr>
            <a:lvl4pPr marL="685784" indent="0">
              <a:buNone/>
              <a:defRPr sz="800" b="1"/>
            </a:lvl4pPr>
            <a:lvl5pPr marL="914378" indent="0">
              <a:buNone/>
              <a:defRPr sz="800" b="1"/>
            </a:lvl5pPr>
            <a:lvl6pPr marL="1142972" indent="0">
              <a:buNone/>
              <a:defRPr sz="800" b="1"/>
            </a:lvl6pPr>
            <a:lvl7pPr marL="1371565" indent="0">
              <a:buNone/>
              <a:defRPr sz="800" b="1"/>
            </a:lvl7pPr>
            <a:lvl8pPr marL="1600159" indent="0">
              <a:buNone/>
              <a:defRPr sz="800" b="1"/>
            </a:lvl8pPr>
            <a:lvl9pPr marL="1828754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5" y="1449917"/>
            <a:ext cx="2020889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1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2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4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6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82033"/>
            <a:ext cx="1504158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8" y="182039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1" y="956739"/>
            <a:ext cx="1504158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593" indent="0">
              <a:buNone/>
              <a:defRPr sz="599"/>
            </a:lvl2pPr>
            <a:lvl3pPr marL="457189" indent="0">
              <a:buNone/>
              <a:defRPr sz="500"/>
            </a:lvl3pPr>
            <a:lvl4pPr marL="685784" indent="0">
              <a:buNone/>
              <a:defRPr sz="450"/>
            </a:lvl4pPr>
            <a:lvl5pPr marL="914378" indent="0">
              <a:buNone/>
              <a:defRPr sz="450"/>
            </a:lvl5pPr>
            <a:lvl6pPr marL="1142972" indent="0">
              <a:buNone/>
              <a:defRPr sz="450"/>
            </a:lvl6pPr>
            <a:lvl7pPr marL="1371565" indent="0">
              <a:buNone/>
              <a:defRPr sz="450"/>
            </a:lvl7pPr>
            <a:lvl8pPr marL="1600159" indent="0">
              <a:buNone/>
              <a:defRPr sz="450"/>
            </a:lvl8pPr>
            <a:lvl9pPr marL="1828754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5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593" indent="0">
              <a:buNone/>
              <a:defRPr sz="1400"/>
            </a:lvl2pPr>
            <a:lvl3pPr marL="457189" indent="0">
              <a:buNone/>
              <a:defRPr sz="1200"/>
            </a:lvl3pPr>
            <a:lvl4pPr marL="685784" indent="0">
              <a:buNone/>
              <a:defRPr sz="1000"/>
            </a:lvl4pPr>
            <a:lvl5pPr marL="914378" indent="0">
              <a:buNone/>
              <a:defRPr sz="1000"/>
            </a:lvl5pPr>
            <a:lvl6pPr marL="1142972" indent="0">
              <a:buNone/>
              <a:defRPr sz="1000"/>
            </a:lvl6pPr>
            <a:lvl7pPr marL="1371565" indent="0">
              <a:buNone/>
              <a:defRPr sz="1000"/>
            </a:lvl7pPr>
            <a:lvl8pPr marL="1600159" indent="0">
              <a:buNone/>
              <a:defRPr sz="1000"/>
            </a:lvl8pPr>
            <a:lvl9pPr marL="1828754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30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593" indent="0">
              <a:buNone/>
              <a:defRPr sz="599"/>
            </a:lvl2pPr>
            <a:lvl3pPr marL="457189" indent="0">
              <a:buNone/>
              <a:defRPr sz="500"/>
            </a:lvl3pPr>
            <a:lvl4pPr marL="685784" indent="0">
              <a:buNone/>
              <a:defRPr sz="450"/>
            </a:lvl4pPr>
            <a:lvl5pPr marL="914378" indent="0">
              <a:buNone/>
              <a:defRPr sz="450"/>
            </a:lvl5pPr>
            <a:lvl6pPr marL="1142972" indent="0">
              <a:buNone/>
              <a:defRPr sz="450"/>
            </a:lvl6pPr>
            <a:lvl7pPr marL="1371565" indent="0">
              <a:buNone/>
              <a:defRPr sz="450"/>
            </a:lvl7pPr>
            <a:lvl8pPr marL="1600159" indent="0">
              <a:buNone/>
              <a:defRPr sz="450"/>
            </a:lvl8pPr>
            <a:lvl9pPr marL="1828754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9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6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1" y="183097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7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81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51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7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98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4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56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8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0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77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70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08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1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1066805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72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1" y="4237572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72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6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45718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66" indent="-142873" algn="l" defTabSz="457189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487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079" indent="-114297" algn="l" defTabSz="457189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indent="-114297" algn="l" defTabSz="457189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2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3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1pPr>
      <a:lvl2pPr marL="228593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3pPr>
      <a:lvl4pPr marL="685784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4pPr>
      <a:lvl5pPr marL="914378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2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5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7pPr>
      <a:lvl8pPr marL="1600159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4" algn="l" defTabSz="457189" rtl="0" eaLnBrk="1" latinLnBrk="0" hangingPunct="1">
        <a:defRPr sz="9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39716-A9E7-494D-A206-6D832ACB74A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5552E-425F-4338-A0D2-53F429232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7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EDD65D-C2E6-4A3B-B111-4E3819605DA3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F6E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48" rtl="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E09C0C-6C42-4E7A-9EB8-76269957F25C}"/>
              </a:ext>
            </a:extLst>
          </p:cNvPr>
          <p:cNvSpPr/>
          <p:nvPr/>
        </p:nvSpPr>
        <p:spPr>
          <a:xfrm>
            <a:off x="304800" y="387625"/>
            <a:ext cx="8534400" cy="6082748"/>
          </a:xfrm>
          <a:prstGeom prst="roundRect">
            <a:avLst>
              <a:gd name="adj" fmla="val 811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48" rtl="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873FA-6563-4F25-8D01-8CC8EA03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7259" y="5393397"/>
            <a:ext cx="1742604" cy="180003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26B3F91-2724-4FBC-8FEF-FE872B250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3" y="744850"/>
            <a:ext cx="1083861" cy="119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712ECE-CA87-49C6-95E9-D301B7A6D60A}"/>
              </a:ext>
            </a:extLst>
          </p:cNvPr>
          <p:cNvSpPr/>
          <p:nvPr/>
        </p:nvSpPr>
        <p:spPr>
          <a:xfrm>
            <a:off x="1854095" y="744850"/>
            <a:ext cx="5838259" cy="1372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48" rtl="0"/>
            <a:r>
              <a:rPr lang="ar-QA" sz="75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العالمة الصغيرة</a:t>
            </a:r>
            <a:endParaRPr lang="en-US" sz="7500" b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94FEDE-6197-4034-88C5-76843A928ACC}"/>
              </a:ext>
            </a:extLst>
          </p:cNvPr>
          <p:cNvSpPr/>
          <p:nvPr/>
        </p:nvSpPr>
        <p:spPr>
          <a:xfrm>
            <a:off x="742123" y="2117844"/>
            <a:ext cx="7496438" cy="3342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748" rtl="0">
              <a:lnSpc>
                <a:spcPct val="200000"/>
              </a:lnSpc>
            </a:pPr>
            <a:r>
              <a:rPr lang="ar-QA" sz="3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لقد حصلت الطالبة  </a:t>
            </a:r>
          </a:p>
          <a:p>
            <a:pPr defTabSz="685748" rtl="0">
              <a:lnSpc>
                <a:spcPct val="200000"/>
              </a:lnSpc>
            </a:pPr>
            <a:r>
              <a:rPr lang="ar-QA" sz="3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لقب </a:t>
            </a:r>
            <a:r>
              <a:rPr lang="ar-QA" sz="3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العالمة الصغيرة </a:t>
            </a:r>
            <a:r>
              <a:rPr lang="ar-QA" sz="3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وذلك لتطبيقها </a:t>
            </a:r>
          </a:p>
          <a:p>
            <a:pPr defTabSz="685748" rtl="0">
              <a:lnSpc>
                <a:spcPct val="200000"/>
              </a:lnSpc>
            </a:pPr>
            <a:r>
              <a:rPr lang="ar-QA" sz="3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للمهارات العلمية</a:t>
            </a:r>
            <a:r>
              <a:rPr lang="ar-QA" sz="3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خلال قيامها بعمل تجارب العلوم.</a:t>
            </a:r>
            <a:endParaRPr lang="en-US" sz="3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431D5-C1CC-4357-AB3D-8B77874E524F}"/>
              </a:ext>
            </a:extLst>
          </p:cNvPr>
          <p:cNvSpPr/>
          <p:nvPr/>
        </p:nvSpPr>
        <p:spPr>
          <a:xfrm>
            <a:off x="3143153" y="2758569"/>
            <a:ext cx="2694378" cy="607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48" rtl="0"/>
            <a:r>
              <a:rPr lang="ar-QA" sz="3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endParaRPr lang="en-US" sz="30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80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الخط, التصميم&#10;&#10;تم إنشاء الوصف تلقائياً">
            <a:extLst>
              <a:ext uri="{FF2B5EF4-FFF2-40B4-BE49-F238E27FC236}">
                <a16:creationId xmlns:a16="http://schemas.microsoft.com/office/drawing/2014/main" id="{9CEC66F0-B6A1-4450-8C74-35E53DDE5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28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9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لقطة شاشة, الخط, التصميم&#10;&#10;تم إنشاء الوصف تلقائياً">
            <a:extLst>
              <a:ext uri="{FF2B5EF4-FFF2-40B4-BE49-F238E27FC236}">
                <a16:creationId xmlns:a16="http://schemas.microsoft.com/office/drawing/2014/main" id="{B338E77A-F1CB-4D46-BB31-FB0C30C77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187B0160-A504-491C-853D-892EE8DCAF38}"/>
              </a:ext>
            </a:extLst>
          </p:cNvPr>
          <p:cNvSpPr txBox="1"/>
          <p:nvPr/>
        </p:nvSpPr>
        <p:spPr>
          <a:xfrm>
            <a:off x="2286879" y="3287863"/>
            <a:ext cx="457375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ar-SA" sz="1350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26F035E-A509-4F06-ACA4-FF984BBF2486}"/>
              </a:ext>
            </a:extLst>
          </p:cNvPr>
          <p:cNvSpPr txBox="1"/>
          <p:nvPr/>
        </p:nvSpPr>
        <p:spPr>
          <a:xfrm>
            <a:off x="2286000" y="3292985"/>
            <a:ext cx="45720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ar-SA" sz="1350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5C7EED5E-A20C-4BB8-A415-EBD0DAF043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88"/>
          <a:stretch/>
        </p:blipFill>
        <p:spPr>
          <a:xfrm>
            <a:off x="9733" y="0"/>
            <a:ext cx="913426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11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21827" r="215" b="2204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A6151C-56DB-440B-A4E4-A02FA381C6F2}"/>
              </a:ext>
            </a:extLst>
          </p:cNvPr>
          <p:cNvSpPr/>
          <p:nvPr/>
        </p:nvSpPr>
        <p:spPr>
          <a:xfrm>
            <a:off x="1217832" y="808383"/>
            <a:ext cx="6563678" cy="5208104"/>
          </a:xfrm>
          <a:custGeom>
            <a:avLst/>
            <a:gdLst>
              <a:gd name="connsiteX0" fmla="*/ 0 w 6563678"/>
              <a:gd name="connsiteY0" fmla="*/ 0 h 5208104"/>
              <a:gd name="connsiteX1" fmla="*/ 662335 w 6563678"/>
              <a:gd name="connsiteY1" fmla="*/ 0 h 5208104"/>
              <a:gd name="connsiteX2" fmla="*/ 1390306 w 6563678"/>
              <a:gd name="connsiteY2" fmla="*/ 0 h 5208104"/>
              <a:gd name="connsiteX3" fmla="*/ 2052641 w 6563678"/>
              <a:gd name="connsiteY3" fmla="*/ 0 h 5208104"/>
              <a:gd name="connsiteX4" fmla="*/ 2649339 w 6563678"/>
              <a:gd name="connsiteY4" fmla="*/ 0 h 5208104"/>
              <a:gd name="connsiteX5" fmla="*/ 3049127 w 6563678"/>
              <a:gd name="connsiteY5" fmla="*/ 0 h 5208104"/>
              <a:gd name="connsiteX6" fmla="*/ 3777098 w 6563678"/>
              <a:gd name="connsiteY6" fmla="*/ 0 h 5208104"/>
              <a:gd name="connsiteX7" fmla="*/ 4242523 w 6563678"/>
              <a:gd name="connsiteY7" fmla="*/ 0 h 5208104"/>
              <a:gd name="connsiteX8" fmla="*/ 4904858 w 6563678"/>
              <a:gd name="connsiteY8" fmla="*/ 0 h 5208104"/>
              <a:gd name="connsiteX9" fmla="*/ 5567192 w 6563678"/>
              <a:gd name="connsiteY9" fmla="*/ 0 h 5208104"/>
              <a:gd name="connsiteX10" fmla="*/ 6563678 w 6563678"/>
              <a:gd name="connsiteY10" fmla="*/ 0 h 5208104"/>
              <a:gd name="connsiteX11" fmla="*/ 6563678 w 6563678"/>
              <a:gd name="connsiteY11" fmla="*/ 526597 h 5208104"/>
              <a:gd name="connsiteX12" fmla="*/ 6563678 w 6563678"/>
              <a:gd name="connsiteY12" fmla="*/ 949032 h 5208104"/>
              <a:gd name="connsiteX13" fmla="*/ 6563678 w 6563678"/>
              <a:gd name="connsiteY13" fmla="*/ 1475629 h 5208104"/>
              <a:gd name="connsiteX14" fmla="*/ 6563678 w 6563678"/>
              <a:gd name="connsiteY14" fmla="*/ 2158470 h 5208104"/>
              <a:gd name="connsiteX15" fmla="*/ 6563678 w 6563678"/>
              <a:gd name="connsiteY15" fmla="*/ 2632986 h 5208104"/>
              <a:gd name="connsiteX16" fmla="*/ 6563678 w 6563678"/>
              <a:gd name="connsiteY16" fmla="*/ 3055421 h 5208104"/>
              <a:gd name="connsiteX17" fmla="*/ 6563678 w 6563678"/>
              <a:gd name="connsiteY17" fmla="*/ 3529937 h 5208104"/>
              <a:gd name="connsiteX18" fmla="*/ 6563678 w 6563678"/>
              <a:gd name="connsiteY18" fmla="*/ 3952372 h 5208104"/>
              <a:gd name="connsiteX19" fmla="*/ 6563678 w 6563678"/>
              <a:gd name="connsiteY19" fmla="*/ 4635213 h 5208104"/>
              <a:gd name="connsiteX20" fmla="*/ 6563678 w 6563678"/>
              <a:gd name="connsiteY20" fmla="*/ 5208104 h 5208104"/>
              <a:gd name="connsiteX21" fmla="*/ 5901343 w 6563678"/>
              <a:gd name="connsiteY21" fmla="*/ 5208104 h 5208104"/>
              <a:gd name="connsiteX22" fmla="*/ 5435919 w 6563678"/>
              <a:gd name="connsiteY22" fmla="*/ 5208104 h 5208104"/>
              <a:gd name="connsiteX23" fmla="*/ 4707947 w 6563678"/>
              <a:gd name="connsiteY23" fmla="*/ 5208104 h 5208104"/>
              <a:gd name="connsiteX24" fmla="*/ 4176886 w 6563678"/>
              <a:gd name="connsiteY24" fmla="*/ 5208104 h 5208104"/>
              <a:gd name="connsiteX25" fmla="*/ 3711462 w 6563678"/>
              <a:gd name="connsiteY25" fmla="*/ 5208104 h 5208104"/>
              <a:gd name="connsiteX26" fmla="*/ 3180400 w 6563678"/>
              <a:gd name="connsiteY26" fmla="*/ 5208104 h 5208104"/>
              <a:gd name="connsiteX27" fmla="*/ 2649339 w 6563678"/>
              <a:gd name="connsiteY27" fmla="*/ 5208104 h 5208104"/>
              <a:gd name="connsiteX28" fmla="*/ 2249551 w 6563678"/>
              <a:gd name="connsiteY28" fmla="*/ 5208104 h 5208104"/>
              <a:gd name="connsiteX29" fmla="*/ 1587217 w 6563678"/>
              <a:gd name="connsiteY29" fmla="*/ 5208104 h 5208104"/>
              <a:gd name="connsiteX30" fmla="*/ 990519 w 6563678"/>
              <a:gd name="connsiteY30" fmla="*/ 5208104 h 5208104"/>
              <a:gd name="connsiteX31" fmla="*/ 0 w 6563678"/>
              <a:gd name="connsiteY31" fmla="*/ 5208104 h 5208104"/>
              <a:gd name="connsiteX32" fmla="*/ 0 w 6563678"/>
              <a:gd name="connsiteY32" fmla="*/ 4733588 h 5208104"/>
              <a:gd name="connsiteX33" fmla="*/ 0 w 6563678"/>
              <a:gd name="connsiteY33" fmla="*/ 4102829 h 5208104"/>
              <a:gd name="connsiteX34" fmla="*/ 0 w 6563678"/>
              <a:gd name="connsiteY34" fmla="*/ 3524150 h 5208104"/>
              <a:gd name="connsiteX35" fmla="*/ 0 w 6563678"/>
              <a:gd name="connsiteY35" fmla="*/ 3049634 h 5208104"/>
              <a:gd name="connsiteX36" fmla="*/ 0 w 6563678"/>
              <a:gd name="connsiteY36" fmla="*/ 2575118 h 5208104"/>
              <a:gd name="connsiteX37" fmla="*/ 0 w 6563678"/>
              <a:gd name="connsiteY37" fmla="*/ 1944359 h 5208104"/>
              <a:gd name="connsiteX38" fmla="*/ 0 w 6563678"/>
              <a:gd name="connsiteY38" fmla="*/ 1469843 h 5208104"/>
              <a:gd name="connsiteX39" fmla="*/ 0 w 6563678"/>
              <a:gd name="connsiteY39" fmla="*/ 839083 h 5208104"/>
              <a:gd name="connsiteX40" fmla="*/ 0 w 6563678"/>
              <a:gd name="connsiteY40" fmla="*/ 0 h 520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563678" h="5208104" fill="none" extrusionOk="0">
                <a:moveTo>
                  <a:pt x="0" y="0"/>
                </a:moveTo>
                <a:cubicBezTo>
                  <a:pt x="175894" y="-76232"/>
                  <a:pt x="455936" y="52090"/>
                  <a:pt x="662335" y="0"/>
                </a:cubicBezTo>
                <a:cubicBezTo>
                  <a:pt x="868735" y="-52090"/>
                  <a:pt x="1093275" y="35323"/>
                  <a:pt x="1390306" y="0"/>
                </a:cubicBezTo>
                <a:cubicBezTo>
                  <a:pt x="1687337" y="-35323"/>
                  <a:pt x="1824044" y="544"/>
                  <a:pt x="2052641" y="0"/>
                </a:cubicBezTo>
                <a:cubicBezTo>
                  <a:pt x="2281238" y="-544"/>
                  <a:pt x="2476196" y="56016"/>
                  <a:pt x="2649339" y="0"/>
                </a:cubicBezTo>
                <a:cubicBezTo>
                  <a:pt x="2822482" y="-56016"/>
                  <a:pt x="2963800" y="46893"/>
                  <a:pt x="3049127" y="0"/>
                </a:cubicBezTo>
                <a:cubicBezTo>
                  <a:pt x="3134454" y="-46893"/>
                  <a:pt x="3518440" y="2333"/>
                  <a:pt x="3777098" y="0"/>
                </a:cubicBezTo>
                <a:cubicBezTo>
                  <a:pt x="4035756" y="-2333"/>
                  <a:pt x="4093277" y="12010"/>
                  <a:pt x="4242523" y="0"/>
                </a:cubicBezTo>
                <a:cubicBezTo>
                  <a:pt x="4391769" y="-12010"/>
                  <a:pt x="4754670" y="51876"/>
                  <a:pt x="4904858" y="0"/>
                </a:cubicBezTo>
                <a:cubicBezTo>
                  <a:pt x="5055047" y="-51876"/>
                  <a:pt x="5277896" y="14341"/>
                  <a:pt x="5567192" y="0"/>
                </a:cubicBezTo>
                <a:cubicBezTo>
                  <a:pt x="5856488" y="-14341"/>
                  <a:pt x="6212683" y="1072"/>
                  <a:pt x="6563678" y="0"/>
                </a:cubicBezTo>
                <a:cubicBezTo>
                  <a:pt x="6592470" y="234841"/>
                  <a:pt x="6547626" y="367649"/>
                  <a:pt x="6563678" y="526597"/>
                </a:cubicBezTo>
                <a:cubicBezTo>
                  <a:pt x="6579730" y="685545"/>
                  <a:pt x="6530564" y="812236"/>
                  <a:pt x="6563678" y="949032"/>
                </a:cubicBezTo>
                <a:cubicBezTo>
                  <a:pt x="6596792" y="1085828"/>
                  <a:pt x="6537287" y="1255029"/>
                  <a:pt x="6563678" y="1475629"/>
                </a:cubicBezTo>
                <a:cubicBezTo>
                  <a:pt x="6590069" y="1696229"/>
                  <a:pt x="6561774" y="1928315"/>
                  <a:pt x="6563678" y="2158470"/>
                </a:cubicBezTo>
                <a:cubicBezTo>
                  <a:pt x="6565582" y="2388625"/>
                  <a:pt x="6549801" y="2396026"/>
                  <a:pt x="6563678" y="2632986"/>
                </a:cubicBezTo>
                <a:cubicBezTo>
                  <a:pt x="6577555" y="2869946"/>
                  <a:pt x="6552605" y="2902791"/>
                  <a:pt x="6563678" y="3055421"/>
                </a:cubicBezTo>
                <a:cubicBezTo>
                  <a:pt x="6574751" y="3208052"/>
                  <a:pt x="6551851" y="3434782"/>
                  <a:pt x="6563678" y="3529937"/>
                </a:cubicBezTo>
                <a:cubicBezTo>
                  <a:pt x="6575505" y="3625092"/>
                  <a:pt x="6516929" y="3804268"/>
                  <a:pt x="6563678" y="3952372"/>
                </a:cubicBezTo>
                <a:cubicBezTo>
                  <a:pt x="6610427" y="4100476"/>
                  <a:pt x="6506592" y="4462222"/>
                  <a:pt x="6563678" y="4635213"/>
                </a:cubicBezTo>
                <a:cubicBezTo>
                  <a:pt x="6620764" y="4808204"/>
                  <a:pt x="6509344" y="4991720"/>
                  <a:pt x="6563678" y="5208104"/>
                </a:cubicBezTo>
                <a:cubicBezTo>
                  <a:pt x="6242837" y="5281426"/>
                  <a:pt x="6035340" y="5186044"/>
                  <a:pt x="5901343" y="5208104"/>
                </a:cubicBezTo>
                <a:cubicBezTo>
                  <a:pt x="5767346" y="5230164"/>
                  <a:pt x="5545938" y="5157167"/>
                  <a:pt x="5435919" y="5208104"/>
                </a:cubicBezTo>
                <a:cubicBezTo>
                  <a:pt x="5325900" y="5259041"/>
                  <a:pt x="4877677" y="5137397"/>
                  <a:pt x="4707947" y="5208104"/>
                </a:cubicBezTo>
                <a:cubicBezTo>
                  <a:pt x="4538217" y="5278811"/>
                  <a:pt x="4309439" y="5196337"/>
                  <a:pt x="4176886" y="5208104"/>
                </a:cubicBezTo>
                <a:cubicBezTo>
                  <a:pt x="4044333" y="5219871"/>
                  <a:pt x="3923943" y="5176407"/>
                  <a:pt x="3711462" y="5208104"/>
                </a:cubicBezTo>
                <a:cubicBezTo>
                  <a:pt x="3498981" y="5239801"/>
                  <a:pt x="3419823" y="5201116"/>
                  <a:pt x="3180400" y="5208104"/>
                </a:cubicBezTo>
                <a:cubicBezTo>
                  <a:pt x="2940977" y="5215092"/>
                  <a:pt x="2867315" y="5169804"/>
                  <a:pt x="2649339" y="5208104"/>
                </a:cubicBezTo>
                <a:cubicBezTo>
                  <a:pt x="2431363" y="5246404"/>
                  <a:pt x="2343402" y="5164313"/>
                  <a:pt x="2249551" y="5208104"/>
                </a:cubicBezTo>
                <a:cubicBezTo>
                  <a:pt x="2155700" y="5251895"/>
                  <a:pt x="1782433" y="5166054"/>
                  <a:pt x="1587217" y="5208104"/>
                </a:cubicBezTo>
                <a:cubicBezTo>
                  <a:pt x="1392001" y="5250154"/>
                  <a:pt x="1183344" y="5190267"/>
                  <a:pt x="990519" y="5208104"/>
                </a:cubicBezTo>
                <a:cubicBezTo>
                  <a:pt x="797694" y="5225941"/>
                  <a:pt x="321406" y="5206314"/>
                  <a:pt x="0" y="5208104"/>
                </a:cubicBezTo>
                <a:cubicBezTo>
                  <a:pt x="-11230" y="5093679"/>
                  <a:pt x="52791" y="4850257"/>
                  <a:pt x="0" y="4733588"/>
                </a:cubicBezTo>
                <a:cubicBezTo>
                  <a:pt x="-52791" y="4616919"/>
                  <a:pt x="34014" y="4412034"/>
                  <a:pt x="0" y="4102829"/>
                </a:cubicBezTo>
                <a:cubicBezTo>
                  <a:pt x="-34014" y="3793624"/>
                  <a:pt x="6726" y="3747946"/>
                  <a:pt x="0" y="3524150"/>
                </a:cubicBezTo>
                <a:cubicBezTo>
                  <a:pt x="-6726" y="3300354"/>
                  <a:pt x="10572" y="3189863"/>
                  <a:pt x="0" y="3049634"/>
                </a:cubicBezTo>
                <a:cubicBezTo>
                  <a:pt x="-10572" y="2909405"/>
                  <a:pt x="54093" y="2722154"/>
                  <a:pt x="0" y="2575118"/>
                </a:cubicBezTo>
                <a:cubicBezTo>
                  <a:pt x="-54093" y="2428082"/>
                  <a:pt x="19087" y="2172770"/>
                  <a:pt x="0" y="1944359"/>
                </a:cubicBezTo>
                <a:cubicBezTo>
                  <a:pt x="-19087" y="1715948"/>
                  <a:pt x="32513" y="1705693"/>
                  <a:pt x="0" y="1469843"/>
                </a:cubicBezTo>
                <a:cubicBezTo>
                  <a:pt x="-32513" y="1233993"/>
                  <a:pt x="71511" y="985818"/>
                  <a:pt x="0" y="839083"/>
                </a:cubicBezTo>
                <a:cubicBezTo>
                  <a:pt x="-71511" y="692348"/>
                  <a:pt x="39319" y="333924"/>
                  <a:pt x="0" y="0"/>
                </a:cubicBezTo>
                <a:close/>
              </a:path>
              <a:path w="6563678" h="5208104" stroke="0" extrusionOk="0">
                <a:moveTo>
                  <a:pt x="0" y="0"/>
                </a:moveTo>
                <a:cubicBezTo>
                  <a:pt x="173084" y="-67724"/>
                  <a:pt x="343034" y="70388"/>
                  <a:pt x="596698" y="0"/>
                </a:cubicBezTo>
                <a:cubicBezTo>
                  <a:pt x="850362" y="-70388"/>
                  <a:pt x="800577" y="8097"/>
                  <a:pt x="996486" y="0"/>
                </a:cubicBezTo>
                <a:cubicBezTo>
                  <a:pt x="1192395" y="-8097"/>
                  <a:pt x="1371354" y="32810"/>
                  <a:pt x="1593184" y="0"/>
                </a:cubicBezTo>
                <a:cubicBezTo>
                  <a:pt x="1815014" y="-32810"/>
                  <a:pt x="1948939" y="1192"/>
                  <a:pt x="2124245" y="0"/>
                </a:cubicBezTo>
                <a:cubicBezTo>
                  <a:pt x="2299551" y="-1192"/>
                  <a:pt x="2657276" y="20429"/>
                  <a:pt x="2852216" y="0"/>
                </a:cubicBezTo>
                <a:cubicBezTo>
                  <a:pt x="3047156" y="-20429"/>
                  <a:pt x="3152851" y="49344"/>
                  <a:pt x="3448914" y="0"/>
                </a:cubicBezTo>
                <a:cubicBezTo>
                  <a:pt x="3744977" y="-49344"/>
                  <a:pt x="3951655" y="41650"/>
                  <a:pt x="4111249" y="0"/>
                </a:cubicBezTo>
                <a:cubicBezTo>
                  <a:pt x="4270844" y="-41650"/>
                  <a:pt x="4622842" y="65447"/>
                  <a:pt x="4773584" y="0"/>
                </a:cubicBezTo>
                <a:cubicBezTo>
                  <a:pt x="4924326" y="-65447"/>
                  <a:pt x="5164053" y="20536"/>
                  <a:pt x="5370282" y="0"/>
                </a:cubicBezTo>
                <a:cubicBezTo>
                  <a:pt x="5576511" y="-20536"/>
                  <a:pt x="5802743" y="36559"/>
                  <a:pt x="6032617" y="0"/>
                </a:cubicBezTo>
                <a:cubicBezTo>
                  <a:pt x="6262491" y="-36559"/>
                  <a:pt x="6435141" y="42453"/>
                  <a:pt x="6563678" y="0"/>
                </a:cubicBezTo>
                <a:cubicBezTo>
                  <a:pt x="6573448" y="150116"/>
                  <a:pt x="6533275" y="364260"/>
                  <a:pt x="6563678" y="526597"/>
                </a:cubicBezTo>
                <a:cubicBezTo>
                  <a:pt x="6594081" y="688934"/>
                  <a:pt x="6516138" y="899388"/>
                  <a:pt x="6563678" y="1105275"/>
                </a:cubicBezTo>
                <a:cubicBezTo>
                  <a:pt x="6611218" y="1311162"/>
                  <a:pt x="6561973" y="1581879"/>
                  <a:pt x="6563678" y="1788116"/>
                </a:cubicBezTo>
                <a:cubicBezTo>
                  <a:pt x="6565383" y="1994353"/>
                  <a:pt x="6548104" y="2128396"/>
                  <a:pt x="6563678" y="2314713"/>
                </a:cubicBezTo>
                <a:cubicBezTo>
                  <a:pt x="6579252" y="2501030"/>
                  <a:pt x="6539127" y="2751346"/>
                  <a:pt x="6563678" y="2945472"/>
                </a:cubicBezTo>
                <a:cubicBezTo>
                  <a:pt x="6588229" y="3139598"/>
                  <a:pt x="6514263" y="3195833"/>
                  <a:pt x="6563678" y="3367907"/>
                </a:cubicBezTo>
                <a:cubicBezTo>
                  <a:pt x="6613093" y="3539981"/>
                  <a:pt x="6552487" y="3874309"/>
                  <a:pt x="6563678" y="4050748"/>
                </a:cubicBezTo>
                <a:cubicBezTo>
                  <a:pt x="6574869" y="4227187"/>
                  <a:pt x="6511823" y="4469542"/>
                  <a:pt x="6563678" y="4629426"/>
                </a:cubicBezTo>
                <a:cubicBezTo>
                  <a:pt x="6615533" y="4789310"/>
                  <a:pt x="6526997" y="4987959"/>
                  <a:pt x="6563678" y="5208104"/>
                </a:cubicBezTo>
                <a:cubicBezTo>
                  <a:pt x="6302942" y="5220351"/>
                  <a:pt x="6216231" y="5149204"/>
                  <a:pt x="5966980" y="5208104"/>
                </a:cubicBezTo>
                <a:cubicBezTo>
                  <a:pt x="5717729" y="5267004"/>
                  <a:pt x="5465011" y="5164773"/>
                  <a:pt x="5239008" y="5208104"/>
                </a:cubicBezTo>
                <a:cubicBezTo>
                  <a:pt x="5013005" y="5251435"/>
                  <a:pt x="4933767" y="5182227"/>
                  <a:pt x="4839221" y="5208104"/>
                </a:cubicBezTo>
                <a:cubicBezTo>
                  <a:pt x="4744675" y="5233981"/>
                  <a:pt x="4539864" y="5168633"/>
                  <a:pt x="4308160" y="5208104"/>
                </a:cubicBezTo>
                <a:cubicBezTo>
                  <a:pt x="4076456" y="5247575"/>
                  <a:pt x="3962688" y="5155409"/>
                  <a:pt x="3777098" y="5208104"/>
                </a:cubicBezTo>
                <a:cubicBezTo>
                  <a:pt x="3591508" y="5260799"/>
                  <a:pt x="3295422" y="5168362"/>
                  <a:pt x="3114764" y="5208104"/>
                </a:cubicBezTo>
                <a:cubicBezTo>
                  <a:pt x="2934106" y="5247846"/>
                  <a:pt x="2751532" y="5198300"/>
                  <a:pt x="2649339" y="5208104"/>
                </a:cubicBezTo>
                <a:cubicBezTo>
                  <a:pt x="2547147" y="5217908"/>
                  <a:pt x="2151752" y="5142995"/>
                  <a:pt x="1987004" y="5208104"/>
                </a:cubicBezTo>
                <a:cubicBezTo>
                  <a:pt x="1822256" y="5273213"/>
                  <a:pt x="1663030" y="5178866"/>
                  <a:pt x="1390306" y="5208104"/>
                </a:cubicBezTo>
                <a:cubicBezTo>
                  <a:pt x="1117582" y="5237342"/>
                  <a:pt x="1100886" y="5177292"/>
                  <a:pt x="924882" y="5208104"/>
                </a:cubicBezTo>
                <a:cubicBezTo>
                  <a:pt x="748878" y="5238916"/>
                  <a:pt x="199812" y="5129349"/>
                  <a:pt x="0" y="5208104"/>
                </a:cubicBezTo>
                <a:cubicBezTo>
                  <a:pt x="-17298" y="5075757"/>
                  <a:pt x="44632" y="4829905"/>
                  <a:pt x="0" y="4681507"/>
                </a:cubicBezTo>
                <a:cubicBezTo>
                  <a:pt x="-44632" y="4533109"/>
                  <a:pt x="1366" y="4183610"/>
                  <a:pt x="0" y="3998667"/>
                </a:cubicBezTo>
                <a:cubicBezTo>
                  <a:pt x="-1366" y="3813724"/>
                  <a:pt x="31241" y="3756473"/>
                  <a:pt x="0" y="3576231"/>
                </a:cubicBezTo>
                <a:cubicBezTo>
                  <a:pt x="-31241" y="3395989"/>
                  <a:pt x="3807" y="3181480"/>
                  <a:pt x="0" y="3049634"/>
                </a:cubicBezTo>
                <a:cubicBezTo>
                  <a:pt x="-3807" y="2917788"/>
                  <a:pt x="42726" y="2738562"/>
                  <a:pt x="0" y="2627199"/>
                </a:cubicBezTo>
                <a:cubicBezTo>
                  <a:pt x="-42726" y="2515836"/>
                  <a:pt x="32811" y="2249035"/>
                  <a:pt x="0" y="2100602"/>
                </a:cubicBezTo>
                <a:cubicBezTo>
                  <a:pt x="-32811" y="1952169"/>
                  <a:pt x="24172" y="1689885"/>
                  <a:pt x="0" y="1417762"/>
                </a:cubicBezTo>
                <a:cubicBezTo>
                  <a:pt x="-24172" y="1145639"/>
                  <a:pt x="13924" y="1051853"/>
                  <a:pt x="0" y="943246"/>
                </a:cubicBezTo>
                <a:cubicBezTo>
                  <a:pt x="-13924" y="834639"/>
                  <a:pt x="32404" y="21841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77839986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48" rtl="0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FBBE99D6-BD3B-4BC8-BFC3-380E3CA18568}"/>
              </a:ext>
            </a:extLst>
          </p:cNvPr>
          <p:cNvSpPr txBox="1">
            <a:spLocks/>
          </p:cNvSpPr>
          <p:nvPr/>
        </p:nvSpPr>
        <p:spPr>
          <a:xfrm>
            <a:off x="1251927" y="808383"/>
            <a:ext cx="6334539" cy="394583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lnSpc>
                <a:spcPct val="200000"/>
              </a:lnSpc>
            </a:pPr>
            <a:r>
              <a:rPr lang="ar-Q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شكراً طالبتي المجتهدة و المثابرة</a:t>
            </a:r>
            <a:br>
              <a:rPr lang="ar-Q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ar-QA" sz="40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rgbClr val="4BACC6"/>
                  </a:outerShdw>
                </a:effectLst>
                <a:latin typeface="Calibri"/>
                <a:cs typeface="Times New Roman" panose="02020603050405020304" pitchFamily="18" charset="0"/>
              </a:rPr>
              <a:t>.............................</a:t>
            </a:r>
            <a:br>
              <a:rPr lang="ar-Q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ar-Q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لمشاركتك المنتظمة و الفعالة في حصص البث المباشر.</a:t>
            </a:r>
            <a:endParaRPr lang="en-US" sz="4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7F18B9-235A-46D8-8FCA-A8084FBD5A7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477577" y="2611360"/>
            <a:ext cx="1170704" cy="745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2F6C40-D3B9-4213-8418-9157324D95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6202358" y="2611360"/>
            <a:ext cx="1170704" cy="745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0910AF-ED62-4242-9967-CD693124D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560" y="4842033"/>
            <a:ext cx="1485900" cy="1485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38</Words>
  <Application>Microsoft Office PowerPoint</Application>
  <PresentationFormat>عرض على الشاشة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1_Office Theme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سمية علوى حسين  محمد</dc:creator>
  <cp:lastModifiedBy>سمية علوى حسين  محمد</cp:lastModifiedBy>
  <cp:revision>1</cp:revision>
  <dcterms:created xsi:type="dcterms:W3CDTF">2024-07-22T12:58:00Z</dcterms:created>
  <dcterms:modified xsi:type="dcterms:W3CDTF">2024-07-22T13:57:44Z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2024-07-22T12:57:59Z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96be2525-d5e3-4aa6-9b84-3eb016c66469</vt:lpwstr>
  </property>
  <property fmtid="{D5CDD505-2E9C-101B-9397-08002B2CF9AE}" pid="8" name="MSIP_Label_0b46f0c7-1e5b-43db-99eb-3257df1e5bf6_ContentBits">
    <vt:lpwstr>0</vt:lpwstr>
  </property>
</Properties>
</file>